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8C01B9-323D-442E-99F7-9B1028349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5DEC8F8-F49A-4B0C-B0B6-7B82D81ED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8E393C-0AC7-493B-9244-31AA58B1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74CD81-DFDE-44DE-808F-9532F48C0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1785C-4490-498F-A258-FC1FAB77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9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A45E95-DCBD-45D1-83B9-198E2CE9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914464-476B-4DF4-8E20-14661D160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7B58FA-6719-457F-BD40-A1D6FDED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758DA-5566-4FDE-A62F-76A8B6B0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D44DBD-9681-41CE-AFD6-A1DB3961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48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89FED3-765F-4F73-8045-80E62EB62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E5DBAD-D43E-4A57-BD71-D7548DA51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D6D8C8-B38B-42E1-9B0E-6D43DBA1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277366-8B39-4D44-96CD-3836C80E9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56F529-52F5-4446-A0DE-C03896F74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89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694E05-4AE3-4BF2-BC2E-D242624B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CF456A-2B89-451F-9714-A9ABB9A65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60C9C-E4CD-47BE-91CD-BA92E552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AC1CC3-4028-41EB-A5D6-CE3FB922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01C6E0-A144-4FB4-85C8-625C269F0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76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AB00F-46E3-43EA-A293-54511FE09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FE75DF-B347-4D0C-A5E6-85753C13D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AA6403-4BDE-48C2-BB8B-757D1935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D4ED23-8847-4B14-A3EE-600BA5B8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A0A35D-55AD-43DE-B033-4957BC91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61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2FE1-AE33-419B-BCB3-3EC0784E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6CD62E-27AF-4F0C-A482-F30DE7518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A98E38-19BB-48EA-9062-218AAD7F1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1860FC-E3CD-4345-B1AD-4E72EAA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376CB6-029E-49AA-A80B-17F1E1AE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71089B-35A8-4C57-83A4-9A05BADE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93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73906-9BAF-40FC-A2FA-89B3ABF3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CE2E63-8CF4-4166-B471-C5ED08026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DB3FF-4A38-4180-839E-2533E81D7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410807-C855-4609-B86B-85B7B621B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2735780-D0C0-41BD-A34E-DB96CE462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3CBAD9E-74C9-4E16-A3E6-1D5112FCC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2AA2C54-1B17-41DE-B401-C1185490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E19083F-7CAC-41EA-BD41-F95B4FC9E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35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19EDF-E61F-4F5C-835E-214422F1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B6BB21-1932-4BA5-ACC1-585F57EE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FFBEF1-1C51-4B31-A769-8EB24284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1477DE-5520-4FF0-A36B-B6C35CD8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10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3634898-421D-4E1C-AF7E-C61556B5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894B92-6581-4B4C-84AC-17389BBA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82E0C3-8B43-44A8-B88E-25537B38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51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8731B-E7D6-4B69-8155-A9404B4A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F9696A-6C32-4D6C-B90F-A2938DB6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534696-8B07-47F1-94FC-13E14EEDB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AFA386-CB93-47FA-9142-F303CAE9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274D0C-1FB3-4205-8966-B3CE11E2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C1E37F-04A2-4499-AACF-9CEC80887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82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6C83DB-3CFB-4F41-A1E6-66452CF50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766FDA-8F37-4C1C-BE52-6939B612E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7D4479-C3A2-41C1-A804-B2B72050E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C6D4E6-22E7-42D1-9E3B-A8276441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A2EA4B-151F-4345-9B9A-6669A1A16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586929-5524-4B48-B1CE-B1B1759B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7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06E252-826B-41B2-A67B-61B8B5AE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8EC43B-07C3-4757-B52B-1A66A74B3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BE285B-3AD1-4DD4-8295-ED43B7E83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959DD-D988-44AA-88A9-2416E76DC180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B0B08A-3651-4DC4-89E8-B70247A0A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D7ABD5-7FE7-4DAC-BE94-5EE9C3330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F4B4A-55E7-4B28-AB50-A261FB1FF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54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93" descr="これは抽象的図形の画像です。 ">
            <a:extLst>
              <a:ext uri="{FF2B5EF4-FFF2-40B4-BE49-F238E27FC236}">
                <a16:creationId xmlns:a16="http://schemas.microsoft.com/office/drawing/2014/main" id="{D120635D-59EE-4D7E-9686-8BA175AAEA03}"/>
              </a:ext>
            </a:extLst>
          </p:cNvPr>
          <p:cNvGrpSpPr/>
          <p:nvPr/>
        </p:nvGrpSpPr>
        <p:grpSpPr>
          <a:xfrm rot="16552460">
            <a:off x="5196149" y="-1131692"/>
            <a:ext cx="5841816" cy="9300746"/>
            <a:chOff x="4855953" y="-2833465"/>
            <a:chExt cx="8948964" cy="12105059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7" name="フリーフォーム(F) 10">
              <a:extLst>
                <a:ext uri="{FF2B5EF4-FFF2-40B4-BE49-F238E27FC236}">
                  <a16:creationId xmlns:a16="http://schemas.microsoft.com/office/drawing/2014/main" id="{6F99811C-1E99-4D97-88AE-0115563CEBBC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11">
              <a:extLst>
                <a:ext uri="{FF2B5EF4-FFF2-40B4-BE49-F238E27FC236}">
                  <a16:creationId xmlns:a16="http://schemas.microsoft.com/office/drawing/2014/main" id="{70708284-7F6D-4BD4-96F3-65ECFDA71654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12">
              <a:extLst>
                <a:ext uri="{FF2B5EF4-FFF2-40B4-BE49-F238E27FC236}">
                  <a16:creationId xmlns:a16="http://schemas.microsoft.com/office/drawing/2014/main" id="{C18EB5F9-E661-44C0-A861-EAB0BBCD7B7B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7" name="楕円 26">
            <a:extLst>
              <a:ext uri="{FF2B5EF4-FFF2-40B4-BE49-F238E27FC236}">
                <a16:creationId xmlns:a16="http://schemas.microsoft.com/office/drawing/2014/main" id="{9F4F38CB-86DC-473B-ADCE-A610A110B7EC}"/>
              </a:ext>
            </a:extLst>
          </p:cNvPr>
          <p:cNvSpPr/>
          <p:nvPr/>
        </p:nvSpPr>
        <p:spPr>
          <a:xfrm>
            <a:off x="8992784" y="2759163"/>
            <a:ext cx="2601610" cy="27158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B1F7F37-C1C1-43E3-916F-4F37B17DCF91}"/>
              </a:ext>
            </a:extLst>
          </p:cNvPr>
          <p:cNvSpPr/>
          <p:nvPr/>
        </p:nvSpPr>
        <p:spPr>
          <a:xfrm>
            <a:off x="1246966" y="1956883"/>
            <a:ext cx="10237731" cy="72600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C3F94F5-EF82-4271-9730-70983FC9F716}"/>
              </a:ext>
            </a:extLst>
          </p:cNvPr>
          <p:cNvSpPr/>
          <p:nvPr/>
        </p:nvSpPr>
        <p:spPr>
          <a:xfrm>
            <a:off x="608460" y="1077938"/>
            <a:ext cx="9178746" cy="5927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802E7D-4779-4503-8FB8-E8AE28014B17}"/>
              </a:ext>
            </a:extLst>
          </p:cNvPr>
          <p:cNvSpPr txBox="1"/>
          <p:nvPr/>
        </p:nvSpPr>
        <p:spPr>
          <a:xfrm>
            <a:off x="153395" y="152868"/>
            <a:ext cx="770120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専門図書館協議会　オンラインセミナー</a:t>
            </a:r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(Zoom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739FC1-399A-4F7F-A70D-52E4F6B730F8}"/>
              </a:ext>
            </a:extLst>
          </p:cNvPr>
          <p:cNvSpPr txBox="1"/>
          <p:nvPr/>
        </p:nvSpPr>
        <p:spPr>
          <a:xfrm>
            <a:off x="1167792" y="1943631"/>
            <a:ext cx="10825444" cy="769441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softEdge rad="3175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奈良文化財研究所</a:t>
            </a:r>
            <a:r>
              <a:rPr kumimoji="1" lang="ja-JP" altLang="en-US" sz="4400" dirty="0"/>
              <a:t>「文化財動画ライブラリー」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376666-F179-4EB2-B5E6-7EF6019F0365}"/>
              </a:ext>
            </a:extLst>
          </p:cNvPr>
          <p:cNvSpPr txBox="1"/>
          <p:nvPr/>
        </p:nvSpPr>
        <p:spPr>
          <a:xfrm>
            <a:off x="583286" y="997962"/>
            <a:ext cx="7701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動画・資料・イベント情報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C34B86-24BB-4E2B-BD2C-F96BD2B77F10}"/>
              </a:ext>
            </a:extLst>
          </p:cNvPr>
          <p:cNvSpPr txBox="1"/>
          <p:nvPr/>
        </p:nvSpPr>
        <p:spPr>
          <a:xfrm>
            <a:off x="8018584" y="1139488"/>
            <a:ext cx="2082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を繋ぐ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BAA67E-6C0A-45CC-BF9D-CC5AAD27DE32}"/>
              </a:ext>
            </a:extLst>
          </p:cNvPr>
          <p:cNvSpPr txBox="1"/>
          <p:nvPr/>
        </p:nvSpPr>
        <p:spPr>
          <a:xfrm>
            <a:off x="527204" y="5431360"/>
            <a:ext cx="2930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奈良文化財研究所企画調整部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文化財情報研究室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385CAC0-AABA-4613-85F4-EBB5DBDC2447}"/>
              </a:ext>
            </a:extLst>
          </p:cNvPr>
          <p:cNvSpPr txBox="1"/>
          <p:nvPr/>
        </p:nvSpPr>
        <p:spPr>
          <a:xfrm>
            <a:off x="748981" y="6070478"/>
            <a:ext cx="2578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高田　祐一　様 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C6160D73-B4D7-405B-95D7-BE37E8A24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761" y="6152213"/>
            <a:ext cx="2827475" cy="587089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C28CB07-6863-4269-907C-19A30368F48A}"/>
              </a:ext>
            </a:extLst>
          </p:cNvPr>
          <p:cNvSpPr txBox="1"/>
          <p:nvPr/>
        </p:nvSpPr>
        <p:spPr>
          <a:xfrm>
            <a:off x="8956643" y="3435328"/>
            <a:ext cx="2626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2/18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8FCC03-39FD-4E0E-901E-823B63AEBC79}"/>
              </a:ext>
            </a:extLst>
          </p:cNvPr>
          <p:cNvSpPr txBox="1"/>
          <p:nvPr/>
        </p:nvSpPr>
        <p:spPr>
          <a:xfrm>
            <a:off x="10944153" y="3943159"/>
            <a:ext cx="760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(</a:t>
            </a:r>
            <a:r>
              <a:rPr kumimoji="1" lang="ja-JP" altLang="en-US" sz="2400" b="1" dirty="0"/>
              <a:t>木</a:t>
            </a:r>
            <a:r>
              <a:rPr kumimoji="1" lang="en-US" altLang="ja-JP" sz="2400" b="1" dirty="0"/>
              <a:t>)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24F2F31-0066-4EBA-893D-CA1F4AE77A39}"/>
              </a:ext>
            </a:extLst>
          </p:cNvPr>
          <p:cNvSpPr txBox="1"/>
          <p:nvPr/>
        </p:nvSpPr>
        <p:spPr>
          <a:xfrm>
            <a:off x="9099590" y="4484571"/>
            <a:ext cx="2522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18:30</a:t>
            </a:r>
            <a:r>
              <a:rPr lang="ja-JP" altLang="en-US" sz="2800" b="1" dirty="0"/>
              <a:t>～</a:t>
            </a:r>
            <a:r>
              <a:rPr lang="en-US" altLang="ja-JP" sz="2800" b="1" dirty="0"/>
              <a:t>19:30</a:t>
            </a:r>
            <a:endParaRPr kumimoji="1" lang="en-US" altLang="ja-JP" sz="28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BA9C509-6694-43AD-870A-98AD7EF13252}"/>
              </a:ext>
            </a:extLst>
          </p:cNvPr>
          <p:cNvSpPr txBox="1"/>
          <p:nvPr/>
        </p:nvSpPr>
        <p:spPr>
          <a:xfrm>
            <a:off x="9516597" y="3007211"/>
            <a:ext cx="1553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2021</a:t>
            </a:r>
            <a:r>
              <a:rPr kumimoji="1" lang="ja-JP" altLang="en-US" sz="3200" b="1" dirty="0"/>
              <a:t>年</a:t>
            </a:r>
            <a:endParaRPr kumimoji="1" lang="en-US" altLang="ja-JP" sz="3200" b="1" dirty="0"/>
          </a:p>
        </p:txBody>
      </p:sp>
      <p:sp>
        <p:nvSpPr>
          <p:cNvPr id="29" name="フリーフォーム(F) 6">
            <a:extLst>
              <a:ext uri="{FF2B5EF4-FFF2-40B4-BE49-F238E27FC236}">
                <a16:creationId xmlns:a16="http://schemas.microsoft.com/office/drawing/2014/main" id="{1FEDBE93-83B0-43F8-BE0E-513CF8D24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70125" y="2579883"/>
            <a:ext cx="3199491" cy="3010130"/>
          </a:xfrm>
          <a:custGeom>
            <a:avLst/>
            <a:gdLst>
              <a:gd name="T0" fmla="*/ 223 w 322"/>
              <a:gd name="T1" fmla="*/ 21 h 353"/>
              <a:gd name="T2" fmla="*/ 113 w 322"/>
              <a:gd name="T3" fmla="*/ 52 h 353"/>
              <a:gd name="T4" fmla="*/ 14 w 322"/>
              <a:gd name="T5" fmla="*/ 172 h 353"/>
              <a:gd name="T6" fmla="*/ 119 w 322"/>
              <a:gd name="T7" fmla="*/ 327 h 353"/>
              <a:gd name="T8" fmla="*/ 320 w 322"/>
              <a:gd name="T9" fmla="*/ 183 h 353"/>
              <a:gd name="T10" fmla="*/ 287 w 322"/>
              <a:gd name="T11" fmla="*/ 56 h 353"/>
              <a:gd name="T12" fmla="*/ 223 w 322"/>
              <a:gd name="T13" fmla="*/ 21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" h="353">
                <a:moveTo>
                  <a:pt x="223" y="21"/>
                </a:moveTo>
                <a:cubicBezTo>
                  <a:pt x="198" y="35"/>
                  <a:pt x="187" y="48"/>
                  <a:pt x="113" y="52"/>
                </a:cubicBezTo>
                <a:cubicBezTo>
                  <a:pt x="39" y="57"/>
                  <a:pt x="0" y="118"/>
                  <a:pt x="14" y="172"/>
                </a:cubicBezTo>
                <a:cubicBezTo>
                  <a:pt x="28" y="226"/>
                  <a:pt x="32" y="301"/>
                  <a:pt x="119" y="327"/>
                </a:cubicBezTo>
                <a:cubicBezTo>
                  <a:pt x="206" y="353"/>
                  <a:pt x="316" y="282"/>
                  <a:pt x="320" y="183"/>
                </a:cubicBezTo>
                <a:cubicBezTo>
                  <a:pt x="322" y="124"/>
                  <a:pt x="306" y="88"/>
                  <a:pt x="287" y="56"/>
                </a:cubicBezTo>
                <a:cubicBezTo>
                  <a:pt x="274" y="35"/>
                  <a:pt x="259" y="0"/>
                  <a:pt x="223" y="21"/>
                </a:cubicBezTo>
                <a:close/>
              </a:path>
            </a:pathLst>
          </a:custGeom>
          <a:gradFill>
            <a:gsLst>
              <a:gs pos="1000">
                <a:srgbClr val="7CEFD8">
                  <a:alpha val="79000"/>
                </a:srgbClr>
              </a:gs>
              <a:gs pos="61000">
                <a:srgbClr val="6672E4">
                  <a:alpha val="84000"/>
                </a:srgbClr>
              </a:gs>
              <a:gs pos="98000">
                <a:srgbClr val="882BE5">
                  <a:alpha val="66000"/>
                </a:srgbClr>
              </a:gs>
            </a:gsLst>
            <a:lin ang="5400000" scaled="1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0A611C51-777B-499D-B970-73F098D1BCC9}"/>
              </a:ext>
            </a:extLst>
          </p:cNvPr>
          <p:cNvSpPr/>
          <p:nvPr/>
        </p:nvSpPr>
        <p:spPr>
          <a:xfrm>
            <a:off x="4618664" y="5010738"/>
            <a:ext cx="2071683" cy="20662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2ECCA8C0-8221-43BF-9A4C-85400FA0E596}"/>
              </a:ext>
            </a:extLst>
          </p:cNvPr>
          <p:cNvSpPr/>
          <p:nvPr/>
        </p:nvSpPr>
        <p:spPr>
          <a:xfrm>
            <a:off x="5075743" y="4459056"/>
            <a:ext cx="2071683" cy="20662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4358128-8DA1-4C11-8D5E-F6B5D6FB0D9D}"/>
              </a:ext>
            </a:extLst>
          </p:cNvPr>
          <p:cNvSpPr txBox="1"/>
          <p:nvPr/>
        </p:nvSpPr>
        <p:spPr>
          <a:xfrm>
            <a:off x="5297149" y="4692248"/>
            <a:ext cx="1621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参加費</a:t>
            </a:r>
            <a:endParaRPr kumimoji="1" lang="en-US" altLang="ja-JP" sz="36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6AB00C8-AF21-419E-A65E-A400A4911A22}"/>
              </a:ext>
            </a:extLst>
          </p:cNvPr>
          <p:cNvSpPr txBox="1"/>
          <p:nvPr/>
        </p:nvSpPr>
        <p:spPr>
          <a:xfrm>
            <a:off x="5050569" y="5303962"/>
            <a:ext cx="1881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  会員：無料</a:t>
            </a:r>
            <a:endParaRPr kumimoji="1" lang="en-US" altLang="ja-JP" sz="24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C3B5C8F-DEBC-459A-9163-F5FB442C5948}"/>
              </a:ext>
            </a:extLst>
          </p:cNvPr>
          <p:cNvSpPr txBox="1"/>
          <p:nvPr/>
        </p:nvSpPr>
        <p:spPr>
          <a:xfrm>
            <a:off x="5007173" y="5608813"/>
            <a:ext cx="217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 </a:t>
            </a:r>
            <a:r>
              <a:rPr kumimoji="1" lang="ja-JP" altLang="en-US" sz="2000" dirty="0"/>
              <a:t>非会員：</a:t>
            </a:r>
            <a:r>
              <a:rPr kumimoji="1" lang="en-US" altLang="ja-JP" sz="2000" dirty="0"/>
              <a:t>3,000</a:t>
            </a:r>
            <a:r>
              <a:rPr kumimoji="1" lang="ja-JP" altLang="en-US" sz="2000" dirty="0"/>
              <a:t>円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BED3AB4F-EB7D-4050-865F-8CC7DBD43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20" y="2982351"/>
            <a:ext cx="1929150" cy="2410741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148173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sanko toshokan</dc:creator>
  <cp:lastModifiedBy>sanko toshokan</cp:lastModifiedBy>
  <cp:revision>16</cp:revision>
  <dcterms:created xsi:type="dcterms:W3CDTF">2020-12-22T07:00:08Z</dcterms:created>
  <dcterms:modified xsi:type="dcterms:W3CDTF">2020-12-25T05:26:53Z</dcterms:modified>
</cp:coreProperties>
</file>