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110971-5349-456D-B989-4C2C60789986}"/>
              </a:ext>
            </a:extLst>
          </p:cNvPr>
          <p:cNvSpPr txBox="1"/>
          <p:nvPr/>
        </p:nvSpPr>
        <p:spPr>
          <a:xfrm>
            <a:off x="208132" y="196418"/>
            <a:ext cx="7447823" cy="52322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                                  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4CFBB4E-3E87-4768-B5AA-5F5689137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33" y="6020674"/>
            <a:ext cx="2827475" cy="587089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884D5A-5002-46F8-A3DB-86DAEECDC363}"/>
              </a:ext>
            </a:extLst>
          </p:cNvPr>
          <p:cNvSpPr txBox="1"/>
          <p:nvPr/>
        </p:nvSpPr>
        <p:spPr>
          <a:xfrm>
            <a:off x="259706" y="181103"/>
            <a:ext cx="7447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専門図書館協議会　オンライン報告会</a:t>
            </a:r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(Zoom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E11751-986E-4A6D-9FFB-09C0F308FB96}"/>
              </a:ext>
            </a:extLst>
          </p:cNvPr>
          <p:cNvSpPr txBox="1"/>
          <p:nvPr/>
        </p:nvSpPr>
        <p:spPr>
          <a:xfrm>
            <a:off x="1863682" y="962779"/>
            <a:ext cx="77574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専門図書館はＳＮＳを</a:t>
            </a:r>
            <a:endParaRPr kumimoji="1" lang="en-US" altLang="ja-JP" sz="5400" dirty="0"/>
          </a:p>
          <a:p>
            <a:r>
              <a:rPr kumimoji="1" lang="ja-JP" altLang="en-US" sz="5400" dirty="0"/>
              <a:t>　　　　どう使っているのか</a:t>
            </a:r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0E410C6B-BC7E-4270-95F6-20D6BF7FEB05}"/>
              </a:ext>
            </a:extLst>
          </p:cNvPr>
          <p:cNvSpPr/>
          <p:nvPr/>
        </p:nvSpPr>
        <p:spPr>
          <a:xfrm>
            <a:off x="703921" y="3031366"/>
            <a:ext cx="2109617" cy="1938992"/>
          </a:xfrm>
          <a:prstGeom prst="flowChartConnector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BED08E22-33BC-4957-844E-2981A322A540}"/>
              </a:ext>
            </a:extLst>
          </p:cNvPr>
          <p:cNvSpPr/>
          <p:nvPr/>
        </p:nvSpPr>
        <p:spPr>
          <a:xfrm>
            <a:off x="3468317" y="3025388"/>
            <a:ext cx="2109617" cy="1938992"/>
          </a:xfrm>
          <a:prstGeom prst="flowChartConnec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649D5C5A-68AE-4EDF-B6AF-54BB4339C803}"/>
              </a:ext>
            </a:extLst>
          </p:cNvPr>
          <p:cNvSpPr/>
          <p:nvPr/>
        </p:nvSpPr>
        <p:spPr>
          <a:xfrm>
            <a:off x="6178310" y="3055177"/>
            <a:ext cx="2109617" cy="1938992"/>
          </a:xfrm>
          <a:prstGeom prst="flowChartConnector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AD4DB31-1A57-4089-B716-C745FCB0873F}"/>
              </a:ext>
            </a:extLst>
          </p:cNvPr>
          <p:cNvSpPr/>
          <p:nvPr/>
        </p:nvSpPr>
        <p:spPr>
          <a:xfrm>
            <a:off x="8302190" y="-27876"/>
            <a:ext cx="3924261" cy="6899683"/>
          </a:xfrm>
          <a:custGeom>
            <a:avLst/>
            <a:gdLst>
              <a:gd name="connsiteX0" fmla="*/ 0 w 3896653"/>
              <a:gd name="connsiteY0" fmla="*/ 0 h 6858001"/>
              <a:gd name="connsiteX1" fmla="*/ 3896653 w 3896653"/>
              <a:gd name="connsiteY1" fmla="*/ 0 h 6858001"/>
              <a:gd name="connsiteX2" fmla="*/ 3896653 w 3896653"/>
              <a:gd name="connsiteY2" fmla="*/ 6858001 h 6858001"/>
              <a:gd name="connsiteX3" fmla="*/ 0 w 3896653"/>
              <a:gd name="connsiteY3" fmla="*/ 6858001 h 6858001"/>
              <a:gd name="connsiteX4" fmla="*/ 0 w 3896653"/>
              <a:gd name="connsiteY4" fmla="*/ 0 h 6858001"/>
              <a:gd name="connsiteX0" fmla="*/ 0 w 3896653"/>
              <a:gd name="connsiteY0" fmla="*/ 0 h 6886137"/>
              <a:gd name="connsiteX1" fmla="*/ 3896653 w 3896653"/>
              <a:gd name="connsiteY1" fmla="*/ 28136 h 6886137"/>
              <a:gd name="connsiteX2" fmla="*/ 3896653 w 3896653"/>
              <a:gd name="connsiteY2" fmla="*/ 6886137 h 6886137"/>
              <a:gd name="connsiteX3" fmla="*/ 0 w 3896653"/>
              <a:gd name="connsiteY3" fmla="*/ 6886137 h 6886137"/>
              <a:gd name="connsiteX4" fmla="*/ 0 w 3896653"/>
              <a:gd name="connsiteY4" fmla="*/ 0 h 6886137"/>
              <a:gd name="connsiteX0" fmla="*/ 0 w 3896653"/>
              <a:gd name="connsiteY0" fmla="*/ 0 h 6886137"/>
              <a:gd name="connsiteX1" fmla="*/ 3896653 w 3896653"/>
              <a:gd name="connsiteY1" fmla="*/ 28136 h 6886137"/>
              <a:gd name="connsiteX2" fmla="*/ 3896653 w 3896653"/>
              <a:gd name="connsiteY2" fmla="*/ 6886137 h 6886137"/>
              <a:gd name="connsiteX3" fmla="*/ 0 w 3896653"/>
              <a:gd name="connsiteY3" fmla="*/ 6886137 h 6886137"/>
              <a:gd name="connsiteX4" fmla="*/ 0 w 3896653"/>
              <a:gd name="connsiteY4" fmla="*/ 0 h 6886137"/>
              <a:gd name="connsiteX0" fmla="*/ 717453 w 3896653"/>
              <a:gd name="connsiteY0" fmla="*/ 0 h 6872069"/>
              <a:gd name="connsiteX1" fmla="*/ 3896653 w 3896653"/>
              <a:gd name="connsiteY1" fmla="*/ 14068 h 6872069"/>
              <a:gd name="connsiteX2" fmla="*/ 3896653 w 3896653"/>
              <a:gd name="connsiteY2" fmla="*/ 6872069 h 6872069"/>
              <a:gd name="connsiteX3" fmla="*/ 0 w 3896653"/>
              <a:gd name="connsiteY3" fmla="*/ 6872069 h 6872069"/>
              <a:gd name="connsiteX4" fmla="*/ 717453 w 3896653"/>
              <a:gd name="connsiteY4" fmla="*/ 0 h 6872069"/>
              <a:gd name="connsiteX0" fmla="*/ 1139484 w 3896653"/>
              <a:gd name="connsiteY0" fmla="*/ 0 h 6872069"/>
              <a:gd name="connsiteX1" fmla="*/ 3896653 w 3896653"/>
              <a:gd name="connsiteY1" fmla="*/ 14068 h 6872069"/>
              <a:gd name="connsiteX2" fmla="*/ 3896653 w 3896653"/>
              <a:gd name="connsiteY2" fmla="*/ 6872069 h 6872069"/>
              <a:gd name="connsiteX3" fmla="*/ 0 w 3896653"/>
              <a:gd name="connsiteY3" fmla="*/ 6872069 h 6872069"/>
              <a:gd name="connsiteX4" fmla="*/ 1139484 w 3896653"/>
              <a:gd name="connsiteY4" fmla="*/ 0 h 6872069"/>
              <a:gd name="connsiteX0" fmla="*/ 1561514 w 3896653"/>
              <a:gd name="connsiteY0" fmla="*/ 0 h 6914272"/>
              <a:gd name="connsiteX1" fmla="*/ 3896653 w 3896653"/>
              <a:gd name="connsiteY1" fmla="*/ 56271 h 6914272"/>
              <a:gd name="connsiteX2" fmla="*/ 3896653 w 3896653"/>
              <a:gd name="connsiteY2" fmla="*/ 6914272 h 6914272"/>
              <a:gd name="connsiteX3" fmla="*/ 0 w 3896653"/>
              <a:gd name="connsiteY3" fmla="*/ 6914272 h 6914272"/>
              <a:gd name="connsiteX4" fmla="*/ 1561514 w 3896653"/>
              <a:gd name="connsiteY4" fmla="*/ 0 h 6914272"/>
              <a:gd name="connsiteX0" fmla="*/ 1744394 w 3896653"/>
              <a:gd name="connsiteY0" fmla="*/ 0 h 6956475"/>
              <a:gd name="connsiteX1" fmla="*/ 3896653 w 3896653"/>
              <a:gd name="connsiteY1" fmla="*/ 98474 h 6956475"/>
              <a:gd name="connsiteX2" fmla="*/ 3896653 w 3896653"/>
              <a:gd name="connsiteY2" fmla="*/ 6956475 h 6956475"/>
              <a:gd name="connsiteX3" fmla="*/ 0 w 3896653"/>
              <a:gd name="connsiteY3" fmla="*/ 6956475 h 6956475"/>
              <a:gd name="connsiteX4" fmla="*/ 1744394 w 3896653"/>
              <a:gd name="connsiteY4" fmla="*/ 0 h 6956475"/>
              <a:gd name="connsiteX0" fmla="*/ 1744394 w 3896653"/>
              <a:gd name="connsiteY0" fmla="*/ 0 h 6886136"/>
              <a:gd name="connsiteX1" fmla="*/ 3896653 w 3896653"/>
              <a:gd name="connsiteY1" fmla="*/ 28135 h 6886136"/>
              <a:gd name="connsiteX2" fmla="*/ 3896653 w 3896653"/>
              <a:gd name="connsiteY2" fmla="*/ 6886136 h 6886136"/>
              <a:gd name="connsiteX3" fmla="*/ 0 w 3896653"/>
              <a:gd name="connsiteY3" fmla="*/ 6886136 h 6886136"/>
              <a:gd name="connsiteX4" fmla="*/ 1744394 w 3896653"/>
              <a:gd name="connsiteY4" fmla="*/ 0 h 6886136"/>
              <a:gd name="connsiteX0" fmla="*/ 1772529 w 3896653"/>
              <a:gd name="connsiteY0" fmla="*/ 0 h 6872068"/>
              <a:gd name="connsiteX1" fmla="*/ 3896653 w 3896653"/>
              <a:gd name="connsiteY1" fmla="*/ 14067 h 6872068"/>
              <a:gd name="connsiteX2" fmla="*/ 3896653 w 3896653"/>
              <a:gd name="connsiteY2" fmla="*/ 6872068 h 6872068"/>
              <a:gd name="connsiteX3" fmla="*/ 0 w 3896653"/>
              <a:gd name="connsiteY3" fmla="*/ 6872068 h 6872068"/>
              <a:gd name="connsiteX4" fmla="*/ 1772529 w 3896653"/>
              <a:gd name="connsiteY4" fmla="*/ 0 h 687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6653" h="6872068">
                <a:moveTo>
                  <a:pt x="1772529" y="0"/>
                </a:moveTo>
                <a:lnTo>
                  <a:pt x="3896653" y="14067"/>
                </a:lnTo>
                <a:lnTo>
                  <a:pt x="3896653" y="6872068"/>
                </a:lnTo>
                <a:lnTo>
                  <a:pt x="0" y="6872068"/>
                </a:lnTo>
                <a:lnTo>
                  <a:pt x="1772529" y="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EA9118-FC1E-4BBC-BCCD-76DED5A22224}"/>
              </a:ext>
            </a:extLst>
          </p:cNvPr>
          <p:cNvSpPr txBox="1"/>
          <p:nvPr/>
        </p:nvSpPr>
        <p:spPr>
          <a:xfrm>
            <a:off x="9540356" y="2607005"/>
            <a:ext cx="219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オンライン開催</a:t>
            </a:r>
            <a:endParaRPr kumimoji="1" lang="en-US" altLang="ja-JP" sz="24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D492FD5-F1F1-499E-A7E4-2EFC1B43B2C3}"/>
              </a:ext>
            </a:extLst>
          </p:cNvPr>
          <p:cNvSpPr txBox="1"/>
          <p:nvPr/>
        </p:nvSpPr>
        <p:spPr>
          <a:xfrm>
            <a:off x="9354370" y="3010688"/>
            <a:ext cx="2626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en-US" altLang="ja-JP" sz="5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/26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B435BB5-74AD-43EF-A463-D42461891D43}"/>
              </a:ext>
            </a:extLst>
          </p:cNvPr>
          <p:cNvSpPr txBox="1"/>
          <p:nvPr/>
        </p:nvSpPr>
        <p:spPr>
          <a:xfrm>
            <a:off x="11374935" y="3429000"/>
            <a:ext cx="76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(</a:t>
            </a:r>
            <a:r>
              <a:rPr kumimoji="1" lang="ja-JP" altLang="en-US" sz="2400" dirty="0"/>
              <a:t>水</a:t>
            </a:r>
            <a:r>
              <a:rPr kumimoji="1" lang="en-US" altLang="ja-JP" sz="2400" dirty="0"/>
              <a:t>)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6E3837-A97B-4B12-9481-9AF22B606EAC}"/>
              </a:ext>
            </a:extLst>
          </p:cNvPr>
          <p:cNvSpPr txBox="1"/>
          <p:nvPr/>
        </p:nvSpPr>
        <p:spPr>
          <a:xfrm>
            <a:off x="9795278" y="4074239"/>
            <a:ext cx="1535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１８：３０</a:t>
            </a:r>
            <a:endParaRPr kumimoji="1" lang="en-US" altLang="ja-JP" sz="32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E1EF8ED-8A41-442A-8464-953BA90CBFDA}"/>
              </a:ext>
            </a:extLst>
          </p:cNvPr>
          <p:cNvSpPr txBox="1"/>
          <p:nvPr/>
        </p:nvSpPr>
        <p:spPr>
          <a:xfrm>
            <a:off x="9795278" y="4974230"/>
            <a:ext cx="1564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１９：３０</a:t>
            </a:r>
            <a:endParaRPr kumimoji="1" lang="en-US" altLang="ja-JP" sz="32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52C32D9-4205-40F6-8584-B7C0BD00C050}"/>
              </a:ext>
            </a:extLst>
          </p:cNvPr>
          <p:cNvSpPr txBox="1"/>
          <p:nvPr/>
        </p:nvSpPr>
        <p:spPr>
          <a:xfrm rot="5400000">
            <a:off x="10284886" y="4605229"/>
            <a:ext cx="523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～</a:t>
            </a:r>
            <a:endParaRPr kumimoji="1" lang="en-US" altLang="ja-JP" sz="28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C5976E9-25B1-4200-A4AA-7CAF83805365}"/>
              </a:ext>
            </a:extLst>
          </p:cNvPr>
          <p:cNvSpPr txBox="1"/>
          <p:nvPr/>
        </p:nvSpPr>
        <p:spPr>
          <a:xfrm>
            <a:off x="941835" y="5273629"/>
            <a:ext cx="186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武藤 祥子様 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AA1307B-3A4A-4733-9C9F-A2766566652D}"/>
              </a:ext>
            </a:extLst>
          </p:cNvPr>
          <p:cNvSpPr txBox="1"/>
          <p:nvPr/>
        </p:nvSpPr>
        <p:spPr>
          <a:xfrm>
            <a:off x="3608658" y="5272663"/>
            <a:ext cx="2250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瀧澤 明日香様 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C983350-03C2-40A2-95BB-47B9A66CCE56}"/>
              </a:ext>
            </a:extLst>
          </p:cNvPr>
          <p:cNvSpPr txBox="1"/>
          <p:nvPr/>
        </p:nvSpPr>
        <p:spPr>
          <a:xfrm>
            <a:off x="6453441" y="5283813"/>
            <a:ext cx="2733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茅根 拓様 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永沼 里菜子様 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FEF39FB-F61C-47A8-8D74-EC4C5E9190BE}"/>
              </a:ext>
            </a:extLst>
          </p:cNvPr>
          <p:cNvSpPr txBox="1"/>
          <p:nvPr/>
        </p:nvSpPr>
        <p:spPr>
          <a:xfrm rot="19918061">
            <a:off x="93027" y="2436389"/>
            <a:ext cx="1605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rgbClr val="FFFF00"/>
                </a:solidFill>
                <a:highlight>
                  <a:srgbClr val="80808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報告者</a:t>
            </a:r>
            <a:endParaRPr kumimoji="1" lang="en-US" altLang="ja-JP" sz="3600" dirty="0">
              <a:solidFill>
                <a:srgbClr val="FFFF00"/>
              </a:solidFill>
              <a:highlight>
                <a:srgbClr val="80808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089AFA5-3E1D-449A-9BD9-68EF3F121A15}"/>
              </a:ext>
            </a:extLst>
          </p:cNvPr>
          <p:cNvSpPr txBox="1"/>
          <p:nvPr/>
        </p:nvSpPr>
        <p:spPr>
          <a:xfrm>
            <a:off x="1042871" y="4968008"/>
            <a:ext cx="1860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松竹大谷図書館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20D8CCE-6B1F-4EFB-AC64-37B1FF211F17}"/>
              </a:ext>
            </a:extLst>
          </p:cNvPr>
          <p:cNvSpPr txBox="1"/>
          <p:nvPr/>
        </p:nvSpPr>
        <p:spPr>
          <a:xfrm>
            <a:off x="3779101" y="4987760"/>
            <a:ext cx="1860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東京都公文書館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0E5D800-8CCA-4BCA-8C66-740C81811DF8}"/>
              </a:ext>
            </a:extLst>
          </p:cNvPr>
          <p:cNvSpPr txBox="1"/>
          <p:nvPr/>
        </p:nvSpPr>
        <p:spPr>
          <a:xfrm>
            <a:off x="6178310" y="4987760"/>
            <a:ext cx="2272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野球殿堂博物館図書室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E4CEA62-DD6B-4F5F-9D1F-F9DB120F5809}"/>
              </a:ext>
            </a:extLst>
          </p:cNvPr>
          <p:cNvSpPr txBox="1"/>
          <p:nvPr/>
        </p:nvSpPr>
        <p:spPr>
          <a:xfrm rot="20085511">
            <a:off x="7330609" y="109181"/>
            <a:ext cx="180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solidFill>
                  <a:schemeClr val="tx1">
                    <a:alpha val="30000"/>
                  </a:schemeClr>
                </a:solidFill>
                <a:latin typeface="+mj-ea"/>
                <a:ea typeface="+mj-ea"/>
              </a:rPr>
              <a:t>twitter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649ECE6-5CC5-4140-AA2F-73ABFE4DDCD5}"/>
              </a:ext>
            </a:extLst>
          </p:cNvPr>
          <p:cNvSpPr txBox="1"/>
          <p:nvPr/>
        </p:nvSpPr>
        <p:spPr>
          <a:xfrm rot="20080440">
            <a:off x="7900875" y="321915"/>
            <a:ext cx="2384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solidFill>
                  <a:schemeClr val="tx1">
                    <a:alpha val="30000"/>
                  </a:schemeClr>
                </a:solidFill>
                <a:latin typeface="+mj-ea"/>
                <a:ea typeface="+mj-ea"/>
              </a:rPr>
              <a:t>Facebook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1998ABD-AC9C-46C0-B606-1F53745DD4C4}"/>
              </a:ext>
            </a:extLst>
          </p:cNvPr>
          <p:cNvSpPr txBox="1"/>
          <p:nvPr/>
        </p:nvSpPr>
        <p:spPr>
          <a:xfrm>
            <a:off x="8645310" y="5785039"/>
            <a:ext cx="3335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専門図書館協議会ホームページからお申し込みください。</a:t>
            </a:r>
            <a:endParaRPr kumimoji="1" lang="en-US" altLang="ja-JP" sz="1600" dirty="0"/>
          </a:p>
          <a:p>
            <a:r>
              <a:rPr kumimoji="1" lang="ja-JP" altLang="en-US" sz="1600" dirty="0"/>
              <a:t>事務局より招待メールを配信します。</a:t>
            </a:r>
            <a:endParaRPr kumimoji="1" lang="en-US" altLang="ja-JP" sz="1600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35197352-1C59-4890-88BB-5FE0998A7719}"/>
              </a:ext>
            </a:extLst>
          </p:cNvPr>
          <p:cNvSpPr/>
          <p:nvPr/>
        </p:nvSpPr>
        <p:spPr>
          <a:xfrm>
            <a:off x="10028244" y="167851"/>
            <a:ext cx="2071683" cy="20662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729523F-5EAA-4C02-A10D-1B47DAC56344}"/>
              </a:ext>
            </a:extLst>
          </p:cNvPr>
          <p:cNvSpPr txBox="1"/>
          <p:nvPr/>
        </p:nvSpPr>
        <p:spPr>
          <a:xfrm>
            <a:off x="10097756" y="975742"/>
            <a:ext cx="2003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ja-JP" altLang="en-US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会員：　</a:t>
            </a:r>
            <a:r>
              <a:rPr kumimoji="1" lang="ja-JP" altLang="en-US" sz="24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3F907D4-9A87-4075-A9DC-AD0949068F33}"/>
              </a:ext>
            </a:extLst>
          </p:cNvPr>
          <p:cNvSpPr txBox="1"/>
          <p:nvPr/>
        </p:nvSpPr>
        <p:spPr>
          <a:xfrm>
            <a:off x="10340640" y="369868"/>
            <a:ext cx="1546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</a:t>
            </a:r>
            <a:endParaRPr kumimoji="1" lang="en-US" altLang="ja-JP" sz="240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1991E17-661A-453D-AEE2-193F78283634}"/>
              </a:ext>
            </a:extLst>
          </p:cNvPr>
          <p:cNvSpPr txBox="1"/>
          <p:nvPr/>
        </p:nvSpPr>
        <p:spPr>
          <a:xfrm>
            <a:off x="9879230" y="1362576"/>
            <a:ext cx="219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kumimoji="1" lang="ja-JP" altLang="en-US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非会員：</a:t>
            </a:r>
            <a:r>
              <a:rPr kumimoji="1" lang="en-US" altLang="ja-JP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3,000</a:t>
            </a:r>
            <a:r>
              <a:rPr kumimoji="1" lang="ja-JP" altLang="en-US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ja-JP" altLang="en-US" sz="2400" b="1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D12BFCF-B971-491F-9942-132026A95123}"/>
              </a:ext>
            </a:extLst>
          </p:cNvPr>
          <p:cNvSpPr txBox="1"/>
          <p:nvPr/>
        </p:nvSpPr>
        <p:spPr>
          <a:xfrm>
            <a:off x="2903137" y="6292250"/>
            <a:ext cx="310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途中の入退出は可能です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525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回路</Template>
  <TotalTime>481</TotalTime>
  <Words>95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ＭＳ Ｐゴシック</vt:lpstr>
      <vt:lpstr>Arial</vt:lpstr>
      <vt:lpstr>Tw Cen MT</vt:lpstr>
      <vt:lpstr>回路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sanko toshokan</dc:creator>
  <cp:lastModifiedBy>sanko toshokan</cp:lastModifiedBy>
  <cp:revision>28</cp:revision>
  <cp:lastPrinted>2020-07-21T01:45:59Z</cp:lastPrinted>
  <dcterms:created xsi:type="dcterms:W3CDTF">2020-07-10T03:04:00Z</dcterms:created>
  <dcterms:modified xsi:type="dcterms:W3CDTF">2020-07-21T02:18:23Z</dcterms:modified>
</cp:coreProperties>
</file>