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F19BC9-92AD-4EB9-87C3-E68B7C684228}"/>
              </a:ext>
            </a:extLst>
          </p:cNvPr>
          <p:cNvSpPr/>
          <p:nvPr/>
        </p:nvSpPr>
        <p:spPr>
          <a:xfrm>
            <a:off x="888940" y="-146738"/>
            <a:ext cx="5665694" cy="2913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kumimoji="1" lang="en-US" altLang="ja-JP" sz="8800" b="1" i="1" dirty="0">
                <a:ln w="28575">
                  <a:solidFill>
                    <a:srgbClr val="00206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</a:t>
            </a:r>
            <a:r>
              <a:rPr kumimoji="1" lang="ja-JP" altLang="en-US" sz="8800" b="1" i="1" dirty="0">
                <a:ln w="28575">
                  <a:solidFill>
                    <a:srgbClr val="002060"/>
                  </a:solidFill>
                </a:ln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</a:t>
            </a:r>
            <a:endParaRPr kumimoji="1" lang="en-US" altLang="ja-JP" sz="8800" b="1" i="1" dirty="0">
              <a:ln w="28575">
                <a:solidFill>
                  <a:srgbClr val="002060"/>
                </a:solidFill>
              </a:ln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3F9AC4E-8242-447D-A6D4-ECC6CC8CAF6D}"/>
              </a:ext>
            </a:extLst>
          </p:cNvPr>
          <p:cNvSpPr/>
          <p:nvPr/>
        </p:nvSpPr>
        <p:spPr>
          <a:xfrm>
            <a:off x="6328958" y="-53947"/>
            <a:ext cx="4486211" cy="2350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kumimoji="1" lang="ja-JP" altLang="en-US" sz="13800" i="1" dirty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全国</a:t>
            </a:r>
            <a:endParaRPr kumimoji="1" lang="en-US" altLang="ja-JP" sz="13800" i="1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8A4E5FD-54A5-41E3-8B4F-A20919A0B20A}"/>
              </a:ext>
            </a:extLst>
          </p:cNvPr>
          <p:cNvSpPr/>
          <p:nvPr/>
        </p:nvSpPr>
        <p:spPr>
          <a:xfrm>
            <a:off x="7190170" y="2105202"/>
            <a:ext cx="4486211" cy="2350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kumimoji="1" lang="ja-JP" altLang="en-US" sz="13800" i="1" dirty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</a:t>
            </a:r>
            <a:endParaRPr kumimoji="1" lang="en-US" altLang="ja-JP" sz="13800" i="1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23C0BF-56E6-4CE4-9774-C0BE7F1B8A13}"/>
              </a:ext>
            </a:extLst>
          </p:cNvPr>
          <p:cNvSpPr/>
          <p:nvPr/>
        </p:nvSpPr>
        <p:spPr>
          <a:xfrm>
            <a:off x="8052109" y="4320694"/>
            <a:ext cx="4486211" cy="2350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kumimoji="1" lang="ja-JP" altLang="en-US" sz="13800" i="1" dirty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集会</a:t>
            </a:r>
            <a:endParaRPr kumimoji="1" lang="en-US" altLang="ja-JP" sz="13800" i="1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4B62DC-F25D-477C-ABB3-827BB0BE8036}"/>
              </a:ext>
            </a:extLst>
          </p:cNvPr>
          <p:cNvSpPr/>
          <p:nvPr/>
        </p:nvSpPr>
        <p:spPr>
          <a:xfrm>
            <a:off x="-43356" y="-2"/>
            <a:ext cx="6459202" cy="6863486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kumimoji="1" lang="ja-JP" altLang="en-US" sz="8800" dirty="0"/>
              <a:t> </a:t>
            </a:r>
            <a:r>
              <a:rPr kumimoji="1" lang="ja-JP" altLang="en-US" sz="9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今年も</a:t>
            </a:r>
            <a:endParaRPr kumimoji="1" lang="en-US" altLang="ja-JP" sz="9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kumimoji="1" lang="ja-JP" altLang="en-US" sz="9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開催決定</a:t>
            </a:r>
          </a:p>
        </p:txBody>
      </p:sp>
    </p:spTree>
    <p:extLst>
      <p:ext uri="{BB962C8B-B14F-4D97-AF65-F5344CB8AC3E}">
        <p14:creationId xmlns:p14="http://schemas.microsoft.com/office/powerpoint/2010/main" val="26140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13" grpId="0"/>
      <p:bldP spid="15" grpId="0"/>
      <p:bldP spid="17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楕円 6">
            <a:extLst>
              <a:ext uri="{FF2B5EF4-FFF2-40B4-BE49-F238E27FC236}">
                <a16:creationId xmlns:a16="http://schemas.microsoft.com/office/drawing/2014/main" id="{D0D331E7-9313-4C22-BDF2-0ED7DE2C91FA}"/>
              </a:ext>
            </a:extLst>
          </p:cNvPr>
          <p:cNvSpPr/>
          <p:nvPr/>
        </p:nvSpPr>
        <p:spPr>
          <a:xfrm>
            <a:off x="3175000" y="-101600"/>
            <a:ext cx="3230880" cy="30683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F98AFA8A-3B45-4895-9395-766236B9234D}"/>
              </a:ext>
            </a:extLst>
          </p:cNvPr>
          <p:cNvSpPr/>
          <p:nvPr/>
        </p:nvSpPr>
        <p:spPr>
          <a:xfrm>
            <a:off x="8407404" y="1926590"/>
            <a:ext cx="3098800" cy="30048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58D3B956-C816-4F53-BDF6-853A63EB6401}"/>
              </a:ext>
            </a:extLst>
          </p:cNvPr>
          <p:cNvSpPr/>
          <p:nvPr/>
        </p:nvSpPr>
        <p:spPr>
          <a:xfrm>
            <a:off x="965200" y="2007870"/>
            <a:ext cx="3230880" cy="3068320"/>
          </a:xfrm>
          <a:prstGeom prst="ellipse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215BBDEA-BCF0-4F44-A669-3D45DF16616F}"/>
              </a:ext>
            </a:extLst>
          </p:cNvPr>
          <p:cNvSpPr/>
          <p:nvPr/>
        </p:nvSpPr>
        <p:spPr>
          <a:xfrm>
            <a:off x="3307080" y="3954781"/>
            <a:ext cx="3098800" cy="3004819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0575B00-8AAB-4BBD-85F7-4360FE98854B}"/>
              </a:ext>
            </a:extLst>
          </p:cNvPr>
          <p:cNvSpPr/>
          <p:nvPr/>
        </p:nvSpPr>
        <p:spPr>
          <a:xfrm>
            <a:off x="6319522" y="3891280"/>
            <a:ext cx="3048000" cy="3068320"/>
          </a:xfrm>
          <a:prstGeom prst="ellipse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29CF9A33-323D-4DB2-83A6-83AAF4C199F8}"/>
              </a:ext>
            </a:extLst>
          </p:cNvPr>
          <p:cNvSpPr/>
          <p:nvPr/>
        </p:nvSpPr>
        <p:spPr>
          <a:xfrm>
            <a:off x="6405880" y="-101600"/>
            <a:ext cx="3048000" cy="306832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E7BB53E-D19C-4A6D-AB40-654E3EBB8346}"/>
              </a:ext>
            </a:extLst>
          </p:cNvPr>
          <p:cNvSpPr/>
          <p:nvPr/>
        </p:nvSpPr>
        <p:spPr>
          <a:xfrm>
            <a:off x="1605280" y="1584325"/>
            <a:ext cx="9255760" cy="3244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kumimoji="1" lang="ja-JP" altLang="en-US" sz="8000" b="1" dirty="0">
                <a:ln w="57150">
                  <a:solidFill>
                    <a:srgbClr val="FFFF00"/>
                  </a:solidFill>
                </a:ln>
                <a:solidFill>
                  <a:srgbClr val="002060"/>
                </a:solidFill>
              </a:rPr>
              <a:t>６つの分科会</a:t>
            </a:r>
          </a:p>
        </p:txBody>
      </p:sp>
    </p:spTree>
    <p:extLst>
      <p:ext uri="{BB962C8B-B14F-4D97-AF65-F5344CB8AC3E}">
        <p14:creationId xmlns:p14="http://schemas.microsoft.com/office/powerpoint/2010/main" val="138100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8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883641-E1DE-4B65-B986-BAEB30F97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2092756"/>
            <a:ext cx="10464800" cy="16562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600" b="1" dirty="0">
                <a:ln>
                  <a:solidFill>
                    <a:srgbClr val="7030A0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詳細・申し込み方法は、後日ホームページにて公開</a:t>
            </a:r>
            <a:endParaRPr kumimoji="1" lang="ja-JP" altLang="en-US" sz="3600" b="1" dirty="0">
              <a:ln>
                <a:solidFill>
                  <a:srgbClr val="7030A0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専門図書館協議会(専図協:JSLA)ホームページ">
            <a:extLst>
              <a:ext uri="{FF2B5EF4-FFF2-40B4-BE49-F238E27FC236}">
                <a16:creationId xmlns:a16="http://schemas.microsoft.com/office/drawing/2014/main" id="{D95ABE8F-B833-4E1D-8E92-6124462B7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519" y="4561840"/>
            <a:ext cx="3707765" cy="649604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941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マディソン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24</Words>
  <Application>Microsoft Office PowerPoint</Application>
  <PresentationFormat>ワイド画面</PresentationFormat>
  <Paragraphs>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Arial</vt:lpstr>
      <vt:lpstr>MS Shell Dlg 2</vt:lpstr>
      <vt:lpstr>Wingdings</vt:lpstr>
      <vt:lpstr>Wingdings 3</vt:lpstr>
      <vt:lpstr>マディソン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専門図書館協議会</dc:creator>
  <cp:lastModifiedBy>専門図書館協議会</cp:lastModifiedBy>
  <cp:revision>8</cp:revision>
  <dcterms:created xsi:type="dcterms:W3CDTF">2020-02-13T05:24:34Z</dcterms:created>
  <dcterms:modified xsi:type="dcterms:W3CDTF">2020-02-13T06:57:39Z</dcterms:modified>
</cp:coreProperties>
</file>