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F712D3-B2DD-4708-8293-C858501AE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9BC894C-C4C4-496D-B6FE-3A26C7F65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3BA832-575E-4819-BC50-96C04A77B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70FF-7506-4D20-ACB2-F29E317A6AD4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178242-241B-42F4-A895-CA1BD7E78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D1515E-8C20-493D-B9B4-B9EB71FD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F97-2B7C-4979-9E5E-866C954DE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18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3651E1-9372-4AB3-BE2E-86CB58B62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2DB4701-57CA-4510-9CE5-A8D3A5D49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1A9FA7-5CFA-4767-9D69-DAE874051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70FF-7506-4D20-ACB2-F29E317A6AD4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50C03C-D1C6-4C29-94AC-EED8734D9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291263-039C-486A-9574-756F8A187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F97-2B7C-4979-9E5E-866C954DE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18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28FAF5-4CA4-45FD-99B8-9AF810205A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183CFD2-62AD-4903-8B0E-6D6C3587E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5AA49C-9D20-49DE-9BD8-8058C0C66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70FF-7506-4D20-ACB2-F29E317A6AD4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3D3C42-0034-4C58-A59E-1770F9241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2621A2-ADA6-4190-8B84-C75768D49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F97-2B7C-4979-9E5E-866C954DE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73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DAE98F-9D17-417D-BCC1-C4E481102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F1DF54-E9B7-4AA1-AD7B-A69E2ED7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BC5410-721E-4422-BEE0-331ABD5D1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70FF-7506-4D20-ACB2-F29E317A6AD4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B21A1F-275D-4D55-9FD6-DB5D6C3D7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6AA3BA-8A4B-487A-A15C-207926FC8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F97-2B7C-4979-9E5E-866C954DE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58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88F22F-BEF7-4A0A-9B06-F04C93FFD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60E9E7-7B26-47B7-AC88-D2AAFF876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9D5335-C98C-443F-BC7A-33C0EC6F1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70FF-7506-4D20-ACB2-F29E317A6AD4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99447B-EBCB-4565-B335-CA2B0E1B4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AEBED3-922A-48CA-866E-E5244C794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F97-2B7C-4979-9E5E-866C954DE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4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8D4CFE-06BC-4925-AE2D-EBCA4E5E1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D1E2AD-6EAE-4A36-BC8D-C65DD302D4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139D125-C3E2-4D55-92C2-8C12DF8D7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51A004-A1AD-40BF-8DCD-433483B5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70FF-7506-4D20-ACB2-F29E317A6AD4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2B9BFD-6005-43F5-A19D-0DD07B487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E90D9F-E1E2-4CD1-A34E-154C3C06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F97-2B7C-4979-9E5E-866C954DE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08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B13883-5DEF-43AB-83A2-BD8B10E08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027DD3-35A4-4A09-A78B-EA18B2EC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7EB9B87-43CC-4302-82CD-2C45F74E7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365CDA7-BE95-4E6C-AF9C-233059594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E42EE3F-2644-4220-9849-003BFF37BE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DF1F4D4-6E4A-458C-8978-19C134B4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70FF-7506-4D20-ACB2-F29E317A6AD4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BD2C135-E75D-4D7F-92AE-E28839E4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B29B391-781B-4546-B715-E9BF51B83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F97-2B7C-4979-9E5E-866C954DE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781502-21A5-4C4B-8C2B-0A3B21834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6AAFE1-3289-460E-881C-61CE5F7C8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70FF-7506-4D20-ACB2-F29E317A6AD4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2ECEB63-5A7F-4A76-BA5D-E3876192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B59CADE-82E4-42FA-BCA3-B03EA0F6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F97-2B7C-4979-9E5E-866C954DE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33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61C427-1E07-40BB-B78A-C725B98CB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70FF-7506-4D20-ACB2-F29E317A6AD4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2E5A51-494C-46A0-A8E3-9F928F70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0F77417-AE8B-4170-AEB7-6EB81C6B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F97-2B7C-4979-9E5E-866C954DE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39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15E674-22E0-41E2-B0B3-3C3420677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1ECEAE-103E-465A-9662-047A30586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942BA49-6F1F-48C3-B0F8-3D4F80347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6C0CA9-3F62-4D4E-BB51-569999FCA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70FF-7506-4D20-ACB2-F29E317A6AD4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FF25-A470-49D1-9B83-BC8E3394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7E26CA-9ADA-49F8-A4E0-1C9CD45E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F97-2B7C-4979-9E5E-866C954DE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12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D9650-1FA8-475F-85DE-4D4420FAB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02AFFDD-B248-4CAE-ABDC-A60E847B54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0C33851-75D3-4AE4-A164-BDE2AC5E2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B784CA-C41A-4898-ABB0-5F2EC4ACD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70FF-7506-4D20-ACB2-F29E317A6AD4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482C64-F7DA-4589-9D45-56827B5B8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5D0235-45A0-40AB-AC07-E34C55784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05F97-2B7C-4979-9E5E-866C954DE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20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6BEABC-0286-4DB8-9275-FF8FEB57E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2A88CA-3039-4556-AF8E-B233A864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0852A2-584A-4786-8745-6D8B52C30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70FF-7506-4D20-ACB2-F29E317A6AD4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CF3AEB-2400-4652-8FA4-30025E523A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2D5700-6A36-4A64-A92D-9A4C2F6144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05F97-2B7C-4979-9E5E-866C954DED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55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9B0E9C6-1AEA-425D-BB84-F642FDCFFE7D}"/>
              </a:ext>
            </a:extLst>
          </p:cNvPr>
          <p:cNvSpPr/>
          <p:nvPr/>
        </p:nvSpPr>
        <p:spPr>
          <a:xfrm>
            <a:off x="3389244" y="1604665"/>
            <a:ext cx="5029200" cy="1143000"/>
          </a:xfrm>
          <a:prstGeom prst="roundRect">
            <a:avLst/>
          </a:prstGeom>
          <a:ln w="76200">
            <a:solidFill>
              <a:srgbClr val="0070C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E78ADE7-699C-4689-A21D-E405F6E35772}"/>
              </a:ext>
            </a:extLst>
          </p:cNvPr>
          <p:cNvSpPr/>
          <p:nvPr/>
        </p:nvSpPr>
        <p:spPr>
          <a:xfrm>
            <a:off x="3753897" y="1714500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詳細はこちら</a:t>
            </a:r>
          </a:p>
        </p:txBody>
      </p:sp>
    </p:spTree>
    <p:extLst>
      <p:ext uri="{BB962C8B-B14F-4D97-AF65-F5344CB8AC3E}">
        <p14:creationId xmlns:p14="http://schemas.microsoft.com/office/powerpoint/2010/main" val="3135424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専門図書館協議会</dc:creator>
  <cp:lastModifiedBy>専門図書館協議会</cp:lastModifiedBy>
  <cp:revision>1</cp:revision>
  <dcterms:created xsi:type="dcterms:W3CDTF">2021-04-22T05:46:56Z</dcterms:created>
  <dcterms:modified xsi:type="dcterms:W3CDTF">2021-04-22T05:50:51Z</dcterms:modified>
</cp:coreProperties>
</file>